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5" cy="36004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684AC-E64A-413F-940E-BF6CEA18F22F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BC62A1-A732-4D48-9CCB-7A2C9237109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9168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4B8B2F-DF71-4944-88E0-EFC64DFD875F}" type="slidenum">
              <a:rPr lang="en-NZ" smtClean="0">
                <a:solidFill>
                  <a:prstClr val="black"/>
                </a:solidFill>
              </a:rPr>
              <a:pPr/>
              <a:t>1</a:t>
            </a:fld>
            <a:endParaRPr lang="en-NZ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253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73442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12238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737375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1053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5699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63418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89328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5525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67290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46468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7597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A1143-C0B6-483D-B793-7CB21C9099CC}" type="datetimeFigureOut">
              <a:rPr lang="en-NZ" smtClean="0"/>
              <a:t>3/03/2017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EE0D9-330F-40E9-8BD2-6838BF7C316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8041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Rounded Rectangle 244"/>
          <p:cNvSpPr/>
          <p:nvPr/>
        </p:nvSpPr>
        <p:spPr>
          <a:xfrm>
            <a:off x="1475656" y="620688"/>
            <a:ext cx="6120680" cy="5184576"/>
          </a:xfrm>
          <a:prstGeom prst="roundRect">
            <a:avLst>
              <a:gd name="adj" fmla="val 11541"/>
            </a:avLst>
          </a:prstGeom>
          <a:solidFill>
            <a:schemeClr val="accent6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3909453" y="943174"/>
            <a:ext cx="3110819" cy="4468012"/>
          </a:xfrm>
          <a:prstGeom prst="roundRect">
            <a:avLst>
              <a:gd name="adj" fmla="val 11541"/>
            </a:avLst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>
              <a:solidFill>
                <a:prstClr val="white"/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 rot="1200000" flipH="1">
            <a:off x="2978816" y="7874002"/>
            <a:ext cx="470728" cy="0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>
            <a:off x="2988338" y="7112182"/>
            <a:ext cx="447013" cy="517728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1" name="Text Box 75076"/>
              <p:cNvSpPr txBox="1"/>
              <p:nvPr/>
            </p:nvSpPr>
            <p:spPr>
              <a:xfrm>
                <a:off x="2020753" y="1251590"/>
                <a:ext cx="715684" cy="413687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NZ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𝒒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3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−</m:t>
                              </m:r>
                            </m:sup>
                          </m:sSubSup>
                        </m:sub>
                        <m:sup/>
                      </m:sSubSup>
                    </m:oMath>
                  </m:oMathPara>
                </a14:m>
                <a:endParaRPr lang="en-NZ" sz="1400" dirty="0">
                  <a:solidFill>
                    <a:prstClr val="black"/>
                  </a:solidFill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11" name="Text Box 750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0753" y="1251590"/>
                <a:ext cx="715684" cy="41368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2" name="TextBox 111"/>
              <p:cNvSpPr txBox="1"/>
              <p:nvPr/>
            </p:nvSpPr>
            <p:spPr>
              <a:xfrm>
                <a:off x="1990476" y="1833311"/>
                <a:ext cx="776238" cy="3387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3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−</m:t>
                              </m:r>
                            </m:sup>
                          </m:sSubSup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2" name="TextBox 1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0476" y="1833311"/>
                <a:ext cx="776238" cy="33874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3" name="Straight Arrow Connector 112"/>
          <p:cNvCxnSpPr>
            <a:stCxn id="111" idx="2"/>
            <a:endCxn id="112" idx="0"/>
          </p:cNvCxnSpPr>
          <p:nvPr/>
        </p:nvCxnSpPr>
        <p:spPr>
          <a:xfrm>
            <a:off x="2378595" y="1665277"/>
            <a:ext cx="0" cy="168034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 Box 75076"/>
              <p:cNvSpPr txBox="1"/>
              <p:nvPr/>
            </p:nvSpPr>
            <p:spPr>
              <a:xfrm>
                <a:off x="5361418" y="1262869"/>
                <a:ext cx="754931" cy="391127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NZ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𝒒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3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−</m:t>
                              </m:r>
                            </m:sup>
                          </m:sSubSup>
                        </m:sub>
                        <m:sup/>
                      </m:sSubSup>
                    </m:oMath>
                  </m:oMathPara>
                </a14:m>
                <a:endParaRPr lang="en-NZ" sz="1400" dirty="0">
                  <a:solidFill>
                    <a:prstClr val="black"/>
                  </a:solidFill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108" name="Text Box 750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1418" y="1262869"/>
                <a:ext cx="754931" cy="39112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5350765" y="1836257"/>
                <a:ext cx="776238" cy="338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3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−</m:t>
                              </m:r>
                            </m:sup>
                          </m:sSubSup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0765" y="1836257"/>
                <a:ext cx="776238" cy="33874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/>
              <p:cNvSpPr txBox="1"/>
              <p:nvPr/>
            </p:nvSpPr>
            <p:spPr>
              <a:xfrm>
                <a:off x="4126885" y="1718645"/>
                <a:ext cx="4181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NZ" sz="14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𝟑</m:t>
                          </m:r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6885" y="1718645"/>
                <a:ext cx="418127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0" name="Straight Arrow Connector 119"/>
          <p:cNvCxnSpPr>
            <a:stCxn id="108" idx="2"/>
            <a:endCxn id="109" idx="0"/>
          </p:cNvCxnSpPr>
          <p:nvPr/>
        </p:nvCxnSpPr>
        <p:spPr>
          <a:xfrm>
            <a:off x="5738884" y="1653996"/>
            <a:ext cx="0" cy="182261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>
            <a:stCxn id="112" idx="3"/>
            <a:endCxn id="114" idx="1"/>
          </p:cNvCxnSpPr>
          <p:nvPr/>
        </p:nvCxnSpPr>
        <p:spPr>
          <a:xfrm>
            <a:off x="2766714" y="2002685"/>
            <a:ext cx="944589" cy="1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3711303" y="1864186"/>
            <a:ext cx="438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Re3</a:t>
            </a:r>
            <a:endParaRPr lang="en-NZ" sz="1100" dirty="0">
              <a:solidFill>
                <a:prstClr val="black"/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21" name="Straight Arrow Connector 120"/>
          <p:cNvCxnSpPr>
            <a:stCxn id="114" idx="3"/>
            <a:endCxn id="109" idx="1"/>
          </p:cNvCxnSpPr>
          <p:nvPr/>
        </p:nvCxnSpPr>
        <p:spPr>
          <a:xfrm>
            <a:off x="4149693" y="2002686"/>
            <a:ext cx="1201072" cy="2945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 Box 75073"/>
              <p:cNvSpPr txBox="1"/>
              <p:nvPr/>
            </p:nvSpPr>
            <p:spPr>
              <a:xfrm>
                <a:off x="2035491" y="4622865"/>
                <a:ext cx="694720" cy="434222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NZ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𝒒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  <m:sup/>
                          </m:sSubSup>
                        </m:sub>
                        <m:sup/>
                      </m:sSubSup>
                    </m:oMath>
                  </m:oMathPara>
                </a14:m>
                <a:endParaRPr lang="en-NZ" sz="1400" dirty="0">
                  <a:solidFill>
                    <a:prstClr val="black"/>
                  </a:solidFill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53" name="Text Box 750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5491" y="4622865"/>
                <a:ext cx="694720" cy="434222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2045779" y="4108848"/>
                <a:ext cx="665631" cy="3273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  <m:sup/>
                          </m:sSubSup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5779" y="4108848"/>
                <a:ext cx="665631" cy="327334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 Box 75073"/>
              <p:cNvSpPr txBox="1"/>
              <p:nvPr/>
            </p:nvSpPr>
            <p:spPr>
              <a:xfrm>
                <a:off x="5321314" y="4622864"/>
                <a:ext cx="835140" cy="410343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NZ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𝒒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</m:sSubSup>
                        </m:sub>
                        <m:sup/>
                      </m:sSubSup>
                    </m:oMath>
                  </m:oMathPara>
                </a14:m>
                <a:endParaRPr lang="en-NZ" sz="1400" dirty="0">
                  <a:solidFill>
                    <a:prstClr val="black"/>
                  </a:solidFill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50" name="Text Box 750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1314" y="4622864"/>
                <a:ext cx="835140" cy="41034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419692" y="4095026"/>
                <a:ext cx="638380" cy="338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𝐶𝑂</m:t>
                              </m:r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2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/>
                          </m:sSubSup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692" y="4095026"/>
                <a:ext cx="638380" cy="338747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7" name="Straight Arrow Connector 126"/>
          <p:cNvCxnSpPr>
            <a:stCxn id="53" idx="0"/>
            <a:endCxn id="55" idx="2"/>
          </p:cNvCxnSpPr>
          <p:nvPr/>
        </p:nvCxnSpPr>
        <p:spPr>
          <a:xfrm flipH="1" flipV="1">
            <a:off x="2378595" y="4436182"/>
            <a:ext cx="4256" cy="186683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0" name="TextBox 129"/>
              <p:cNvSpPr txBox="1"/>
              <p:nvPr/>
            </p:nvSpPr>
            <p:spPr>
              <a:xfrm>
                <a:off x="4113199" y="4231140"/>
                <a:ext cx="41812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𝒗</m:t>
                          </m:r>
                        </m:e>
                        <m:sub>
                          <m:r>
                            <a:rPr lang="en-NZ" sz="14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130" name="TextBox 1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3199" y="4231140"/>
                <a:ext cx="418127" cy="307777"/>
              </a:xfrm>
              <a:prstGeom prst="rect">
                <a:avLst/>
              </a:prstGeom>
              <a:blipFill rotWithShape="1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1" name="Straight Arrow Connector 130"/>
          <p:cNvCxnSpPr>
            <a:stCxn id="50" idx="0"/>
            <a:endCxn id="52" idx="2"/>
          </p:cNvCxnSpPr>
          <p:nvPr/>
        </p:nvCxnSpPr>
        <p:spPr>
          <a:xfrm flipH="1" flipV="1">
            <a:off x="5738882" y="4433773"/>
            <a:ext cx="2" cy="189091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>
            <a:stCxn id="134" idx="1"/>
            <a:endCxn id="55" idx="3"/>
          </p:cNvCxnSpPr>
          <p:nvPr/>
        </p:nvCxnSpPr>
        <p:spPr>
          <a:xfrm flipH="1">
            <a:off x="2711410" y="4264669"/>
            <a:ext cx="1008677" cy="7846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3720087" y="4126169"/>
            <a:ext cx="438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</a:rPr>
              <a:t>Re1</a:t>
            </a:r>
            <a:endParaRPr lang="en-NZ" sz="1100" dirty="0">
              <a:solidFill>
                <a:prstClr val="black"/>
              </a:solidFill>
              <a:latin typeface="Cambria Math" pitchFamily="18" charset="0"/>
              <a:ea typeface="Cambria Math" pitchFamily="18" charset="0"/>
            </a:endParaRPr>
          </a:p>
        </p:txBody>
      </p:sp>
      <p:cxnSp>
        <p:nvCxnSpPr>
          <p:cNvPr id="135" name="Straight Arrow Connector 134"/>
          <p:cNvCxnSpPr>
            <a:stCxn id="52" idx="1"/>
            <a:endCxn id="134" idx="3"/>
          </p:cNvCxnSpPr>
          <p:nvPr/>
        </p:nvCxnSpPr>
        <p:spPr>
          <a:xfrm flipH="1">
            <a:off x="4158477" y="4264400"/>
            <a:ext cx="1261215" cy="269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66" idx="3"/>
            <a:endCxn id="163" idx="1"/>
          </p:cNvCxnSpPr>
          <p:nvPr/>
        </p:nvCxnSpPr>
        <p:spPr>
          <a:xfrm>
            <a:off x="3435351" y="3173890"/>
            <a:ext cx="272332" cy="3290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163" idx="3"/>
            <a:endCxn id="63" idx="1"/>
          </p:cNvCxnSpPr>
          <p:nvPr/>
        </p:nvCxnSpPr>
        <p:spPr>
          <a:xfrm flipV="1">
            <a:off x="4128504" y="3173891"/>
            <a:ext cx="518622" cy="3289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/>
              <p:cNvSpPr txBox="1"/>
              <p:nvPr/>
            </p:nvSpPr>
            <p:spPr>
              <a:xfrm>
                <a:off x="4082731" y="2811380"/>
                <a:ext cx="4790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𝝊</m:t>
                          </m:r>
                        </m:e>
                        <m:sub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𝟒</m:t>
                          </m:r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2" name="TextBox 7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2731" y="2811380"/>
                <a:ext cx="479062" cy="307777"/>
              </a:xfrm>
              <a:prstGeom prst="rect">
                <a:avLst/>
              </a:prstGeom>
              <a:blipFill rotWithShape="1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2899564" y="3004196"/>
                <a:ext cx="535787" cy="3393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564" y="3004196"/>
                <a:ext cx="535787" cy="339387"/>
              </a:xfrm>
              <a:prstGeom prst="rect">
                <a:avLst/>
              </a:prstGeom>
              <a:blipFill rotWithShape="1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Straight Arrow Connector 66"/>
          <p:cNvCxnSpPr>
            <a:stCxn id="65" idx="2"/>
            <a:endCxn id="63" idx="0"/>
          </p:cNvCxnSpPr>
          <p:nvPr/>
        </p:nvCxnSpPr>
        <p:spPr>
          <a:xfrm>
            <a:off x="4915020" y="2811380"/>
            <a:ext cx="0" cy="183134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 Box 75085"/>
              <p:cNvSpPr txBox="1"/>
              <p:nvPr/>
            </p:nvSpPr>
            <p:spPr>
              <a:xfrm>
                <a:off x="2899563" y="2306449"/>
                <a:ext cx="535787" cy="524351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NZ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𝒒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𝑜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</m:sub>
                        <m:sup/>
                      </m:sSubSup>
                    </m:oMath>
                  </m:oMathPara>
                </a14:m>
                <a:endParaRPr lang="en-NZ" sz="1400" dirty="0">
                  <a:solidFill>
                    <a:prstClr val="black"/>
                  </a:solidFill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68" name="Text Box 750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9563" y="2306449"/>
                <a:ext cx="535787" cy="524351"/>
              </a:xfrm>
              <a:prstGeom prst="rect">
                <a:avLst/>
              </a:prstGeom>
              <a:blipFill rotWithShape="1">
                <a:blip r:embed="rId15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647126" y="2994514"/>
                <a:ext cx="535787" cy="3587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126" y="2994514"/>
                <a:ext cx="535787" cy="358753"/>
              </a:xfrm>
              <a:prstGeom prst="rect">
                <a:avLst/>
              </a:prstGeom>
              <a:blipFill rotWithShape="1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 Box 75085"/>
              <p:cNvSpPr txBox="1"/>
              <p:nvPr/>
            </p:nvSpPr>
            <p:spPr>
              <a:xfrm>
                <a:off x="4647126" y="2325867"/>
                <a:ext cx="535787" cy="485513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non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1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NZ" sz="14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𝒒</m:t>
                          </m:r>
                        </m:e>
                        <m:sub>
                          <m:sSubSup>
                            <m:sSubSupPr>
                              <m:ctrlP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𝐻</m:t>
                              </m:r>
                            </m:e>
                            <m:sub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r>
                                <a:rPr lang="en-NZ" sz="1400" i="1">
                                  <a:solidFill>
                                    <a:prstClr val="white">
                                      <a:lumMod val="50000"/>
                                    </a:prstClr>
                                  </a:solidFill>
                                  <a:latin typeface="Cambria Math"/>
                                </a:rPr>
                                <m:t>+</m:t>
                              </m:r>
                            </m:sup>
                          </m:sSubSup>
                        </m:sub>
                        <m:sup/>
                      </m:sSubSup>
                    </m:oMath>
                  </m:oMathPara>
                </a14:m>
                <a:endParaRPr lang="en-NZ" sz="1400" dirty="0">
                  <a:solidFill>
                    <a:prstClr val="black"/>
                  </a:solidFill>
                  <a:ea typeface="Calibri"/>
                  <a:cs typeface="Times New Roman"/>
                </a:endParaRPr>
              </a:p>
            </p:txBody>
          </p:sp>
        </mc:Choice>
        <mc:Fallback xmlns="">
          <p:sp>
            <p:nvSpPr>
              <p:cNvPr id="65" name="Text Box 7508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7126" y="2325867"/>
                <a:ext cx="535787" cy="485513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  <a:ln w="6350">
                <a:noFill/>
              </a:ln>
              <a:effectLst/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3" name="TextBox 162"/>
          <p:cNvSpPr txBox="1"/>
          <p:nvPr/>
        </p:nvSpPr>
        <p:spPr>
          <a:xfrm>
            <a:off x="3707683" y="3038680"/>
            <a:ext cx="420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>
                <a:solidFill>
                  <a:prstClr val="black"/>
                </a:solidFill>
              </a:rPr>
              <a:t>Re4</a:t>
            </a:r>
          </a:p>
        </p:txBody>
      </p:sp>
      <p:cxnSp>
        <p:nvCxnSpPr>
          <p:cNvPr id="192" name="Straight Arrow Connector 191"/>
          <p:cNvCxnSpPr>
            <a:stCxn id="68" idx="2"/>
            <a:endCxn id="66" idx="0"/>
          </p:cNvCxnSpPr>
          <p:nvPr/>
        </p:nvCxnSpPr>
        <p:spPr>
          <a:xfrm>
            <a:off x="3167457" y="2830800"/>
            <a:ext cx="1" cy="173396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118" idx="1"/>
            <a:endCxn id="63" idx="3"/>
          </p:cNvCxnSpPr>
          <p:nvPr/>
        </p:nvCxnSpPr>
        <p:spPr>
          <a:xfrm flipH="1">
            <a:off x="5182913" y="3164206"/>
            <a:ext cx="345559" cy="9685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stCxn id="52" idx="0"/>
            <a:endCxn id="118" idx="2"/>
          </p:cNvCxnSpPr>
          <p:nvPr/>
        </p:nvCxnSpPr>
        <p:spPr>
          <a:xfrm flipV="1">
            <a:off x="5738882" y="3302705"/>
            <a:ext cx="1" cy="792321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09" idx="2"/>
            <a:endCxn id="118" idx="0"/>
          </p:cNvCxnSpPr>
          <p:nvPr/>
        </p:nvCxnSpPr>
        <p:spPr>
          <a:xfrm flipH="1">
            <a:off x="5738883" y="2175004"/>
            <a:ext cx="1" cy="850702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5528472" y="3025706"/>
            <a:ext cx="420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>
                <a:solidFill>
                  <a:prstClr val="black"/>
                </a:solidFill>
              </a:rPr>
              <a:t>Re2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TextBox 195"/>
              <p:cNvSpPr txBox="1"/>
              <p:nvPr/>
            </p:nvSpPr>
            <p:spPr>
              <a:xfrm>
                <a:off x="5760588" y="3315679"/>
                <a:ext cx="4133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𝝊</m:t>
                          </m:r>
                        </m:e>
                        <m:sub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96" name="TextBox 19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588" y="3315679"/>
                <a:ext cx="413318" cy="307777"/>
              </a:xfrm>
              <a:prstGeom prst="rect">
                <a:avLst/>
              </a:prstGeom>
              <a:blipFill rotWithShape="1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1" name="TextBox 210"/>
          <p:cNvSpPr txBox="1"/>
          <p:nvPr/>
        </p:nvSpPr>
        <p:spPr>
          <a:xfrm>
            <a:off x="2172440" y="3035389"/>
            <a:ext cx="4208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>
                <a:solidFill>
                  <a:prstClr val="black"/>
                </a:solidFill>
              </a:rPr>
              <a:t>Re5</a:t>
            </a:r>
            <a:endParaRPr lang="en-NZ" sz="1200" dirty="0">
              <a:solidFill>
                <a:prstClr val="black"/>
              </a:solidFill>
            </a:endParaRPr>
          </a:p>
        </p:txBody>
      </p:sp>
      <p:cxnSp>
        <p:nvCxnSpPr>
          <p:cNvPr id="212" name="Straight Arrow Connector 211"/>
          <p:cNvCxnSpPr>
            <a:stCxn id="66" idx="1"/>
            <a:endCxn id="211" idx="3"/>
          </p:cNvCxnSpPr>
          <p:nvPr/>
        </p:nvCxnSpPr>
        <p:spPr>
          <a:xfrm flipH="1" flipV="1">
            <a:off x="2593261" y="3173889"/>
            <a:ext cx="306303" cy="1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Arrow Connector 212"/>
          <p:cNvCxnSpPr>
            <a:stCxn id="55" idx="0"/>
            <a:endCxn id="211" idx="2"/>
          </p:cNvCxnSpPr>
          <p:nvPr/>
        </p:nvCxnSpPr>
        <p:spPr>
          <a:xfrm flipV="1">
            <a:off x="2378595" y="3312388"/>
            <a:ext cx="4256" cy="796460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Arrow Connector 213"/>
          <p:cNvCxnSpPr>
            <a:stCxn id="211" idx="0"/>
            <a:endCxn id="112" idx="2"/>
          </p:cNvCxnSpPr>
          <p:nvPr/>
        </p:nvCxnSpPr>
        <p:spPr>
          <a:xfrm flipH="1" flipV="1">
            <a:off x="2378595" y="2172059"/>
            <a:ext cx="4256" cy="863330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5" name="TextBox 214"/>
              <p:cNvSpPr txBox="1"/>
              <p:nvPr/>
            </p:nvSpPr>
            <p:spPr>
              <a:xfrm>
                <a:off x="1965276" y="3315679"/>
                <a:ext cx="4133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NZ" sz="1400" b="1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NZ" sz="1400" b="1" i="1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𝝊</m:t>
                          </m:r>
                        </m:e>
                        <m:sub>
                          <m:r>
                            <a:rPr lang="en-NZ" sz="1400" b="1" i="1" smtClean="0">
                              <a:solidFill>
                                <a:srgbClr val="00B050"/>
                              </a:solidFill>
                              <a:latin typeface="Cambria Math"/>
                              <a:ea typeface="Cambria Math"/>
                            </a:rPr>
                            <m:t>𝟓</m:t>
                          </m:r>
                        </m:sub>
                      </m:sSub>
                    </m:oMath>
                  </m:oMathPara>
                </a14:m>
                <a:endParaRPr lang="en-NZ" sz="1400" b="1" dirty="0">
                  <a:solidFill>
                    <a:prstClr val="black"/>
                  </a:solidFill>
                </a:endParaRPr>
              </a:p>
            </p:txBody>
          </p:sp>
        </mc:Choice>
        <mc:Fallback>
          <p:sp>
            <p:nvSpPr>
              <p:cNvPr id="215" name="TextBox 2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5276" y="3315679"/>
                <a:ext cx="413318" cy="307777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NZ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7" name="Straight Arrow Connector 46"/>
          <p:cNvCxnSpPr>
            <a:stCxn id="63" idx="2"/>
          </p:cNvCxnSpPr>
          <p:nvPr/>
        </p:nvCxnSpPr>
        <p:spPr>
          <a:xfrm>
            <a:off x="4915020" y="3353267"/>
            <a:ext cx="0" cy="270189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632185" y="3623456"/>
            <a:ext cx="565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>
                <a:solidFill>
                  <a:prstClr val="black"/>
                </a:solidFill>
              </a:rPr>
              <a:t>Buffer</a:t>
            </a:r>
            <a:endParaRPr lang="en-NZ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58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132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ABI_IT</dc:creator>
  <cp:lastModifiedBy>ABI_IT</cp:lastModifiedBy>
  <cp:revision>3</cp:revision>
  <dcterms:created xsi:type="dcterms:W3CDTF">2017-03-03T03:06:36Z</dcterms:created>
  <dcterms:modified xsi:type="dcterms:W3CDTF">2017-03-03T05:41:28Z</dcterms:modified>
</cp:coreProperties>
</file>